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2" r:id="rId5"/>
    <p:sldId id="259" r:id="rId6"/>
    <p:sldId id="263" r:id="rId7"/>
    <p:sldId id="261" r:id="rId8"/>
    <p:sldId id="264" r:id="rId9"/>
    <p:sldId id="265" r:id="rId10"/>
    <p:sldId id="266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9CE56-C7A9-44F1-A202-1F7EC970A1E2}" type="datetimeFigureOut">
              <a:rPr lang="en-US" smtClean="0"/>
              <a:t>10/10/2016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E3876-E668-4462-8337-268C7CFAB1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0870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9CE56-C7A9-44F1-A202-1F7EC970A1E2}" type="datetimeFigureOut">
              <a:rPr lang="en-US" smtClean="0"/>
              <a:t>10/10/2016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E3876-E668-4462-8337-268C7CFAB1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8851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9CE56-C7A9-44F1-A202-1F7EC970A1E2}" type="datetimeFigureOut">
              <a:rPr lang="en-US" smtClean="0"/>
              <a:t>10/10/2016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E3876-E668-4462-8337-268C7CFAB1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1906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9CE56-C7A9-44F1-A202-1F7EC970A1E2}" type="datetimeFigureOut">
              <a:rPr lang="en-US" smtClean="0"/>
              <a:t>10/10/2016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E3876-E668-4462-8337-268C7CFAB1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1144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9CE56-C7A9-44F1-A202-1F7EC970A1E2}" type="datetimeFigureOut">
              <a:rPr lang="en-US" smtClean="0"/>
              <a:t>10/10/2016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E3876-E668-4462-8337-268C7CFAB1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5714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9CE56-C7A9-44F1-A202-1F7EC970A1E2}" type="datetimeFigureOut">
              <a:rPr lang="en-US" smtClean="0"/>
              <a:t>10/10/2016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E3876-E668-4462-8337-268C7CFAB1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2384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9CE56-C7A9-44F1-A202-1F7EC970A1E2}" type="datetimeFigureOut">
              <a:rPr lang="en-US" smtClean="0"/>
              <a:t>10/10/2016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E3876-E668-4462-8337-268C7CFAB1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2914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9CE56-C7A9-44F1-A202-1F7EC970A1E2}" type="datetimeFigureOut">
              <a:rPr lang="en-US" smtClean="0"/>
              <a:t>10/10/2016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E3876-E668-4462-8337-268C7CFAB1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998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9CE56-C7A9-44F1-A202-1F7EC970A1E2}" type="datetimeFigureOut">
              <a:rPr lang="en-US" smtClean="0"/>
              <a:t>10/10/2016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E3876-E668-4462-8337-268C7CFAB1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1813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9CE56-C7A9-44F1-A202-1F7EC970A1E2}" type="datetimeFigureOut">
              <a:rPr lang="en-US" smtClean="0"/>
              <a:t>10/10/2016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E3876-E668-4462-8337-268C7CFAB1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6909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9CE56-C7A9-44F1-A202-1F7EC970A1E2}" type="datetimeFigureOut">
              <a:rPr lang="en-US" smtClean="0"/>
              <a:t>10/10/2016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E3876-E668-4462-8337-268C7CFAB1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2089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09CE56-C7A9-44F1-A202-1F7EC970A1E2}" type="datetimeFigureOut">
              <a:rPr lang="en-US" smtClean="0"/>
              <a:t>10/10/2016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BE3876-E668-4462-8337-268C7CFAB1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2617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Perpetua Titling MT" panose="02020502060505020804" pitchFamily="18" charset="0"/>
              </a:rPr>
              <a:t>Presentation Deck </a:t>
            </a:r>
            <a:br>
              <a:rPr lang="en-US" dirty="0">
                <a:solidFill>
                  <a:schemeClr val="bg1"/>
                </a:solidFill>
                <a:latin typeface="Perpetua Titling MT" panose="02020502060505020804" pitchFamily="18" charset="0"/>
              </a:rPr>
            </a:br>
            <a:r>
              <a:rPr lang="en-US" dirty="0">
                <a:solidFill>
                  <a:schemeClr val="bg1"/>
                </a:solidFill>
                <a:latin typeface="Perpetua Titling MT" panose="02020502060505020804" pitchFamily="18" charset="0"/>
              </a:rPr>
              <a:t>Liquid Lab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6000" dirty="0">
                <a:solidFill>
                  <a:schemeClr val="bg1"/>
                </a:solidFill>
                <a:latin typeface="IrisUPC" panose="020B0604020202020204" pitchFamily="34" charset="-34"/>
                <a:cs typeface="IrisUPC" panose="020B0604020202020204" pitchFamily="34" charset="-34"/>
              </a:rPr>
              <a:t>Matthew </a:t>
            </a:r>
            <a:r>
              <a:rPr lang="en-US" sz="6000" dirty="0" err="1">
                <a:solidFill>
                  <a:schemeClr val="bg1"/>
                </a:solidFill>
                <a:latin typeface="IrisUPC" panose="020B0604020202020204" pitchFamily="34" charset="-34"/>
                <a:cs typeface="IrisUPC" panose="020B0604020202020204" pitchFamily="34" charset="-34"/>
              </a:rPr>
              <a:t>Lluís</a:t>
            </a:r>
            <a:endParaRPr lang="en-US" sz="6000" dirty="0">
              <a:solidFill>
                <a:schemeClr val="bg1"/>
              </a:solidFill>
              <a:latin typeface="IrisUPC" panose="020B0604020202020204" pitchFamily="34" charset="-34"/>
              <a:cs typeface="IrisUPC" panose="020B0604020202020204" pitchFamily="34" charset="-34"/>
            </a:endParaRPr>
          </a:p>
          <a:p>
            <a:r>
              <a:rPr lang="en-US" dirty="0">
                <a:solidFill>
                  <a:schemeClr val="bg1"/>
                </a:solidFill>
              </a:rPr>
              <a:t>10/15/2016</a:t>
            </a:r>
          </a:p>
        </p:txBody>
      </p:sp>
    </p:spTree>
    <p:extLst>
      <p:ext uri="{BB962C8B-B14F-4D97-AF65-F5344CB8AC3E}">
        <p14:creationId xmlns:p14="http://schemas.microsoft.com/office/powerpoint/2010/main" val="38481370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Perpetua Titling MT" panose="02020502060505020804" pitchFamily="18" charset="0"/>
              </a:rPr>
              <a:t>Composition Color Scheme 2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157"/>
          <a:stretch/>
        </p:blipFill>
        <p:spPr>
          <a:xfrm rot="5400000">
            <a:off x="3509325" y="2037658"/>
            <a:ext cx="5173350" cy="4351338"/>
          </a:xfrm>
        </p:spPr>
      </p:pic>
    </p:spTree>
    <p:extLst>
      <p:ext uri="{BB962C8B-B14F-4D97-AF65-F5344CB8AC3E}">
        <p14:creationId xmlns:p14="http://schemas.microsoft.com/office/powerpoint/2010/main" val="10906072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Perpetua Titling MT" panose="02020502060505020804" pitchFamily="18" charset="0"/>
              </a:rPr>
              <a:t>Project Goal and Objective Statement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303924"/>
            <a:ext cx="10515600" cy="2971458"/>
          </a:xfrm>
        </p:spPr>
        <p:txBody>
          <a:bodyPr>
            <a:normAutofit fontScale="85000" lnSpcReduction="20000"/>
          </a:bodyPr>
          <a:lstStyle/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Goal: To establish liquid lab as the premier juice bar for urban professionals wanting to live a healthy lifestyle</a:t>
            </a:r>
          </a:p>
          <a:p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Objective: Accomplish said goal by offering customized products and support to urban professionals wanting to achieve their lifestyle goals, and doing so by supplementing, not reinventing.</a:t>
            </a:r>
          </a:p>
        </p:txBody>
      </p:sp>
    </p:spTree>
    <p:extLst>
      <p:ext uri="{BB962C8B-B14F-4D97-AF65-F5344CB8AC3E}">
        <p14:creationId xmlns:p14="http://schemas.microsoft.com/office/powerpoint/2010/main" val="24514057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Perpetua Titling MT" panose="02020502060505020804" pitchFamily="18" charset="0"/>
              </a:rPr>
              <a:t>Competitive Survey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589243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sz="5100" dirty="0" err="1">
                <a:latin typeface="IrisUPC" panose="020B0604020202020204" pitchFamily="34" charset="-34"/>
                <a:cs typeface="IrisUPC" panose="020B0604020202020204" pitchFamily="34" charset="-34"/>
              </a:rPr>
              <a:t>Liquiteria</a:t>
            </a:r>
            <a:endParaRPr lang="en-US" sz="5100" dirty="0">
              <a:latin typeface="IrisUPC" panose="020B0604020202020204" pitchFamily="34" charset="-34"/>
              <a:cs typeface="IrisUPC" panose="020B0604020202020204" pitchFamily="34" charset="-34"/>
            </a:endParaRPr>
          </a:p>
          <a:p>
            <a:pPr lvl="1"/>
            <a:r>
              <a:rPr lang="en-US" sz="2900" dirty="0">
                <a:latin typeface="Arial" panose="020B0604020202020204" pitchFamily="34" charset="0"/>
                <a:cs typeface="Arial" panose="020B0604020202020204" pitchFamily="34" charset="0"/>
              </a:rPr>
              <a:t>website makes use of bright colors, appetizing presentation</a:t>
            </a:r>
          </a:p>
          <a:p>
            <a:pPr lvl="1"/>
            <a:r>
              <a:rPr lang="en-US" sz="2900" dirty="0">
                <a:latin typeface="Arial" panose="020B0604020202020204" pitchFamily="34" charset="0"/>
                <a:cs typeface="Arial" panose="020B0604020202020204" pitchFamily="34" charset="0"/>
              </a:rPr>
              <a:t>not categorized by end-user's purpose</a:t>
            </a:r>
          </a:p>
          <a:p>
            <a:pPr lvl="1"/>
            <a:r>
              <a:rPr lang="en-US" sz="2900" dirty="0">
                <a:latin typeface="Arial" panose="020B0604020202020204" pitchFamily="34" charset="0"/>
                <a:cs typeface="Arial" panose="020B0604020202020204" pitchFamily="34" charset="0"/>
              </a:rPr>
              <a:t>lacking specifics about ingredients - why is this ingredient used as opposed to another?</a:t>
            </a:r>
          </a:p>
          <a:p>
            <a:pPr marL="0" indent="0">
              <a:buNone/>
            </a:pPr>
            <a:r>
              <a:rPr lang="en-US" sz="5100" dirty="0">
                <a:latin typeface="IrisUPC" panose="020B0604020202020204" pitchFamily="34" charset="-34"/>
                <a:cs typeface="IrisUPC" panose="020B0604020202020204" pitchFamily="34" charset="-34"/>
              </a:rPr>
              <a:t>Organic Avenue</a:t>
            </a:r>
          </a:p>
          <a:p>
            <a:pPr lvl="1"/>
            <a:r>
              <a:rPr lang="en-US" sz="2900" dirty="0">
                <a:latin typeface="Arial" panose="020B0604020202020204" pitchFamily="34" charset="0"/>
                <a:cs typeface="Arial" panose="020B0604020202020204" pitchFamily="34" charset="0"/>
              </a:rPr>
              <a:t>simple and clean website, not flashy but not dull</a:t>
            </a:r>
          </a:p>
          <a:p>
            <a:pPr lvl="1"/>
            <a:r>
              <a:rPr lang="en-US" sz="2900" dirty="0">
                <a:latin typeface="Arial" panose="020B0604020202020204" pitchFamily="34" charset="0"/>
                <a:cs typeface="Arial" panose="020B0604020202020204" pitchFamily="34" charset="0"/>
              </a:rPr>
              <a:t>not very personalized</a:t>
            </a:r>
          </a:p>
          <a:p>
            <a:pPr lvl="1"/>
            <a:r>
              <a:rPr lang="en-US" sz="2900" dirty="0">
                <a:latin typeface="Arial" panose="020B0604020202020204" pitchFamily="34" charset="0"/>
                <a:cs typeface="Arial" panose="020B0604020202020204" pitchFamily="34" charset="0"/>
              </a:rPr>
              <a:t>not clear who they are trying to target</a:t>
            </a:r>
          </a:p>
          <a:p>
            <a:pPr marL="0" indent="0">
              <a:buNone/>
            </a:pPr>
            <a:r>
              <a:rPr lang="en-US" sz="5100" dirty="0">
                <a:latin typeface="IrisUPC" panose="020B0604020202020204" pitchFamily="34" charset="-34"/>
                <a:cs typeface="IrisUPC" panose="020B0604020202020204" pitchFamily="34" charset="-34"/>
              </a:rPr>
              <a:t>Blue Print Cleanse</a:t>
            </a:r>
          </a:p>
          <a:p>
            <a:pPr lvl="1"/>
            <a:r>
              <a:rPr lang="en-US" sz="2900" dirty="0">
                <a:latin typeface="Arial" panose="020B0604020202020204" pitchFamily="34" charset="0"/>
                <a:cs typeface="Arial" panose="020B0604020202020204" pitchFamily="34" charset="0"/>
              </a:rPr>
              <a:t>exclusively for juice fast/cleanse dieters, so the website only targets that audience</a:t>
            </a:r>
          </a:p>
          <a:p>
            <a:pPr lvl="1"/>
            <a:r>
              <a:rPr lang="en-US" sz="2900" dirty="0">
                <a:latin typeface="Arial" panose="020B0604020202020204" pitchFamily="34" charset="0"/>
                <a:cs typeface="Arial" panose="020B0604020202020204" pitchFamily="34" charset="0"/>
              </a:rPr>
              <a:t>offers more information - newsletters for example</a:t>
            </a:r>
          </a:p>
          <a:p>
            <a:pPr lvl="1"/>
            <a:r>
              <a:rPr lang="en-US" sz="2900" dirty="0">
                <a:latin typeface="Arial" panose="020B0604020202020204" pitchFamily="34" charset="0"/>
                <a:cs typeface="Arial" panose="020B0604020202020204" pitchFamily="34" charset="0"/>
              </a:rPr>
              <a:t>very simple website</a:t>
            </a:r>
          </a:p>
          <a:p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3279" y="1825625"/>
            <a:ext cx="2086707" cy="1173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/>
          <p:cNvSpPr txBox="1"/>
          <p:nvPr/>
        </p:nvSpPr>
        <p:spPr>
          <a:xfrm>
            <a:off x="1152938" y="6162261"/>
            <a:ext cx="93560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*Nobody is asking about information about what the client is looking for?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9611" y="3133762"/>
            <a:ext cx="2196318" cy="12348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9611" y="4550812"/>
            <a:ext cx="2196318" cy="12348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007179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Perpetua Titling MT" panose="02020502060505020804" pitchFamily="18" charset="0"/>
              </a:rPr>
              <a:t>Audience Survey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7" t="4404" r="3367" b="4063"/>
          <a:stretch/>
        </p:blipFill>
        <p:spPr>
          <a:xfrm>
            <a:off x="2536136" y="1338468"/>
            <a:ext cx="7119729" cy="4068417"/>
          </a:xfrm>
          <a:solidFill>
            <a:schemeClr val="accent6">
              <a:lumMod val="40000"/>
              <a:lumOff val="60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24784329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Perpetua Titling MT" panose="02020502060505020804" pitchFamily="18" charset="0"/>
              </a:rPr>
              <a:t>Keywords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64568" y="1825624"/>
            <a:ext cx="2885661" cy="4058340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Positivity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Body positive</a:t>
            </a:r>
          </a:p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Adaptivity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Tailored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Conscious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Balanced</a:t>
            </a:r>
          </a:p>
          <a:p>
            <a:r>
              <a:rPr lang="en-US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Tastes</a:t>
            </a:r>
          </a:p>
          <a:p>
            <a:r>
              <a:rPr lang="en-US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Health goals</a:t>
            </a:r>
          </a:p>
          <a:p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331234" y="1819000"/>
            <a:ext cx="2885661" cy="40583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Addition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Accessible</a:t>
            </a:r>
          </a:p>
          <a:p>
            <a:r>
              <a:rPr lang="en-US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Nutrition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Introductory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Locally Sourced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Knowledge Sharing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82120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Perpetua Titling MT" panose="02020502060505020804" pitchFamily="18" charset="0"/>
              </a:rPr>
              <a:t>Freestyle </a:t>
            </a:r>
            <a:r>
              <a:rPr lang="en-US" dirty="0" err="1">
                <a:latin typeface="Perpetua Titling MT" panose="02020502060505020804" pitchFamily="18" charset="0"/>
              </a:rPr>
              <a:t>Moodboard</a:t>
            </a:r>
            <a:br>
              <a:rPr lang="en-US" dirty="0">
                <a:latin typeface="Perpetua Titling MT" panose="02020502060505020804" pitchFamily="18" charset="0"/>
              </a:rPr>
            </a:br>
            <a:r>
              <a:rPr lang="en-US" dirty="0">
                <a:latin typeface="Perpetua Titling MT" panose="02020502060505020804" pitchFamily="18" charset="0"/>
              </a:rPr>
              <a:t>Keyword: Nutrition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226" y="1825625"/>
            <a:ext cx="10041548" cy="4351338"/>
          </a:xfrm>
        </p:spPr>
      </p:pic>
    </p:spTree>
    <p:extLst>
      <p:ext uri="{BB962C8B-B14F-4D97-AF65-F5344CB8AC3E}">
        <p14:creationId xmlns:p14="http://schemas.microsoft.com/office/powerpoint/2010/main" val="37203529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480" b="14581"/>
          <a:stretch/>
        </p:blipFill>
        <p:spPr>
          <a:xfrm>
            <a:off x="1503202" y="2544417"/>
            <a:ext cx="9185597" cy="3816627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12036"/>
            <a:ext cx="10515600" cy="2517914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latin typeface="Perpetua Titling MT" panose="02020502060505020804" pitchFamily="18" charset="0"/>
              </a:rPr>
              <a:t>Themed Mood Board</a:t>
            </a:r>
            <a:br>
              <a:rPr lang="en-US" dirty="0">
                <a:latin typeface="Perpetua Titling MT" panose="02020502060505020804" pitchFamily="18" charset="0"/>
              </a:rPr>
            </a:br>
            <a:r>
              <a:rPr lang="en-US" dirty="0">
                <a:latin typeface="Perpetua Titling MT" panose="02020502060505020804" pitchFamily="18" charset="0"/>
              </a:rPr>
              <a:t>Keyword: Nutrition</a:t>
            </a:r>
            <a:br>
              <a:rPr lang="en-US" dirty="0">
                <a:latin typeface="Perpetua Titling MT" panose="02020502060505020804" pitchFamily="18" charset="0"/>
              </a:rPr>
            </a:br>
            <a:r>
              <a:rPr lang="en-US" dirty="0">
                <a:latin typeface="Perpetua Titling MT" panose="02020502060505020804" pitchFamily="18" charset="0"/>
              </a:rPr>
              <a:t>Style: Minimalist</a:t>
            </a:r>
            <a:br>
              <a:rPr lang="en-US" dirty="0">
                <a:latin typeface="Perpetua Titling MT" panose="02020502060505020804" pitchFamily="18" charset="0"/>
              </a:rPr>
            </a:br>
            <a:r>
              <a:rPr lang="en-US" dirty="0">
                <a:latin typeface="Perpetua Titling MT" panose="02020502060505020804" pitchFamily="18" charset="0"/>
              </a:rPr>
              <a:t>Color: Green</a:t>
            </a:r>
          </a:p>
        </p:txBody>
      </p:sp>
    </p:spTree>
    <p:extLst>
      <p:ext uri="{BB962C8B-B14F-4D97-AF65-F5344CB8AC3E}">
        <p14:creationId xmlns:p14="http://schemas.microsoft.com/office/powerpoint/2010/main" val="21992748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Perpetua Titling MT" panose="02020502060505020804" pitchFamily="18" charset="0"/>
              </a:rPr>
              <a:t>Color Schemes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05" b="16479"/>
          <a:stretch/>
        </p:blipFill>
        <p:spPr>
          <a:xfrm>
            <a:off x="1216060" y="1828800"/>
            <a:ext cx="9759881" cy="4492488"/>
          </a:xfrm>
        </p:spPr>
      </p:pic>
    </p:spTree>
    <p:extLst>
      <p:ext uri="{BB962C8B-B14F-4D97-AF65-F5344CB8AC3E}">
        <p14:creationId xmlns:p14="http://schemas.microsoft.com/office/powerpoint/2010/main" val="3951660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Perpetua Titling MT" panose="02020502060505020804" pitchFamily="18" charset="0"/>
              </a:rPr>
              <a:t>Composition Color Scheme 1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462"/>
          <a:stretch/>
        </p:blipFill>
        <p:spPr>
          <a:xfrm rot="5400000">
            <a:off x="3637236" y="2018157"/>
            <a:ext cx="4917528" cy="4351338"/>
          </a:xfrm>
        </p:spPr>
      </p:pic>
    </p:spTree>
    <p:extLst>
      <p:ext uri="{BB962C8B-B14F-4D97-AF65-F5344CB8AC3E}">
        <p14:creationId xmlns:p14="http://schemas.microsoft.com/office/powerpoint/2010/main" val="27587583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254</TotalTime>
  <Words>191</Words>
  <Application>Microsoft Office PowerPoint</Application>
  <PresentationFormat>Widescreen</PresentationFormat>
  <Paragraphs>42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Calibri</vt:lpstr>
      <vt:lpstr>Calibri Light</vt:lpstr>
      <vt:lpstr>IrisUPC</vt:lpstr>
      <vt:lpstr>Perpetua Titling MT</vt:lpstr>
      <vt:lpstr>Office Theme</vt:lpstr>
      <vt:lpstr>Presentation Deck  Liquid Lab</vt:lpstr>
      <vt:lpstr>Project Goal and Objective Statement</vt:lpstr>
      <vt:lpstr>Competitive Survey</vt:lpstr>
      <vt:lpstr>Audience Survey</vt:lpstr>
      <vt:lpstr>Keywords</vt:lpstr>
      <vt:lpstr>Freestyle Moodboard Keyword: Nutrition</vt:lpstr>
      <vt:lpstr>Themed Mood Board Keyword: Nutrition Style: Minimalist Color: Green</vt:lpstr>
      <vt:lpstr>Color Schemes</vt:lpstr>
      <vt:lpstr>Composition Color Scheme 1</vt:lpstr>
      <vt:lpstr>Composition Color Scheme 2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Deck  for Liquid Lab</dc:title>
  <dc:creator>Mateo</dc:creator>
  <cp:lastModifiedBy>Mateo</cp:lastModifiedBy>
  <cp:revision>44</cp:revision>
  <dcterms:created xsi:type="dcterms:W3CDTF">2016-09-09T20:35:33Z</dcterms:created>
  <dcterms:modified xsi:type="dcterms:W3CDTF">2016-10-11T02:54:47Z</dcterms:modified>
</cp:coreProperties>
</file>